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CHỜ ĐẾN BAO GIỜ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Ngài đứng đó đã từ lâu chờ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về, chờ con trở về. Thân mỏi mòn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tóc bạc sương đón con về sưởi ấm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tình thương. Ngài cất tiếng, tiếng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vang dội giữa núi đồi hoà theo gió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chiều nhưng chỉ nghe vọng một làn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thinh không.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CHỜ ĐẾN BAO GIỜ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Chúa đã chờ con chờ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con quá lâu, ôi tình Ngài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thật thẩm sâu. Đã bao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năm Chúa vẫn chờ Ngài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chờ con cho đến bao giờ.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CHỜ ĐẾN BAO GIỜ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Ngài đứng đó mắt đảo quanh nhìn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cây vả còn trơ lá cành. Đã bao năm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mãi chờ mong gió đông tàn hoa trái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biệt tăm. Chờ sang xuân sẽ vun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trồng vả đâm chồi ngàn hoa nở rộ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ta luôn hy vọng một mùa đâm bông.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CHỜ ĐẾN BAO GIỜ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Chúa đã chờ con chờ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con quá lâu, ôi tình Ngài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thật thẩm sâu. Đã bao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năm Chúa vẫn chờ Ngài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chờ con cho đến bao giờ.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CHỜ ĐẾN BAO GIỜ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3. Này tiếng Chúa vẫn dội vang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gọi con về gọi con trở về, đã bao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lần quyết hồi tâm sẽ trở về bên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Chúa từ nhân. Giờ đã đến con trở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về Chúa nhân lành Ngài tha lỗi lầm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con xin cảm tạ tình Ngài bao la.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CHỜ ĐẾN BAO GIỜ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Chúa đã chờ con chờ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con quá lâu, ôi tình Ngài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thật thẩm sâu. Đã bao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năm Chúa vẫn chờ Ngài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chờ con cho đến bao giờ.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