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CON LUÔN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Xin cho con luôn tỉnh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thức Chúa ơi! Vì con không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biết ngày giờ nào Chúa viếng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thăm. Chúa đến bất ngờ hạnh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 ai đang chờ đón sẵn sàng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đáp thưa: Lạy Chúa,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CON LUÔN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Tựa người đầy tớ thắt đai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lưng chong đèn sáng, chờ 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chủ đi tiệc cưới chưa về.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nàng trinh nữ dầu với đèn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sẵn, đón đức lang quân dẫu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đến lúc nửa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CON LUÔN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Xin cho con luôn tỉnh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thức Chúa ơi! Vì con không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biết ngày giờ nào Chúa viếng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thăm. Chúa đến bất ngờ hạnh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 ai đang chờ đón sẵn sàng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đáp thưa: Lạy Chúa,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CON LUÔN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Đời người nào có bao nhiêu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trên trần thế, rồi có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 nhìn trái đất này.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còn hay mất? Lửa mến còn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hay tắt? Chúa đến bất ngờ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trộm đến ai nào 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CON LUÔN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Xin cho con luôn tỉnh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thức Chúa ơi! Vì con không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biết ngày giờ nào Chúa viếng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thăm. Chúa đến bất ngờ hạnh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 ai đang chờ đón sẵn sàng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đáp thưa: Lạy Chúa,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CON LUÔN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Người nào tỉnh thức lúc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đến bao hạnh phúc, được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đưa dẫn vào tiệc cưới Nước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Trời. Nào ai còn chưa sẵn hồn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mê muội xao lãng, thức giấc mau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đi ngày của Chúa không còn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CON LUÔN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Xin cho con luôn tỉnh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thức Chúa ơi! Vì con không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biết ngày giờ nào Chúa viếng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thăm. Chúa đến bất ngờ hạnh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 ai đang chờ đón sẵn sàng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đáp thưa: Lạy Chúa,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