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Chiều hôm nay các ngươi sẽ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biết Chúa ra tay cứu nguy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 Người. Rồi ngày mai các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ngươi sẽ coi: muôn ánh vinh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quang chiếu soi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Xưa Chúa cứu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Người, thoát ách Ai Cập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dã man. Nay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cứu chúng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Này muôn nước sẽ xem thấy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Chúa, Đấng công minh thánh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thiêng cao vời. Và muôn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khắp trên thế gian này thấy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vinh quang Chúa ta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Xưa Chúa cứu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Người, thoát ách Ai Cập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dã man. Nay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cứu chúng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Nào anh em những ai kính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hãy nghe đây tiếng tôi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giãi bày : Người dủ thương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đỡ nâng Ích-Diên Giơ cánh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tay ra dẫn dân trở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HÔM NAY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Xưa Chúa cứu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Người, thoát ách Ai Cập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dã man. Nay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cứu chúng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