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ÊM ÊM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Chiều êm êm nhẹ vang tiếng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ca. Niềm hân hoan triền miên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lắng xa. Chúng con đây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cháu E-và. Đóa hoa thiêng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trình hiến trước tòa.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Ánh, 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ÊM ÊM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Hợp cùng hoa thắm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trước tòa, là niềm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hân hoan chan hòa.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ôi nhận lấy tâm hồn thân xác.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kính, tôn sùng, kết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muôn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Ánh, 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ÊM ÊM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Ngàn hoa dâng Mẹ Maria.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Lòng hân hoan nguyện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thiết tha. Khấn xin Mẹ ban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sức dư tràn. Giúp xác hồn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trong trắng như ngà.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Ánh, 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CHIỀU ÊM ÊM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Hợp cùng hoa thắm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trước tòa, là niềm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hân hoan chan hòa.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ôi nhận lấy tâm hồn thân xác.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kính, tôn sùng, kết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muôn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Ánh, 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