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CHIÊN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Đây là Chiên Thiên Chúa! (Ôi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Đấng xóa tội trần gian). Đây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Chiên Thiên Chúa! (Ôi Thiên Chúa Đấng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cứu độ nhân thế). Chính Người đến sau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tôi (như tôi đã tiên báo danh thánh hôm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nao). Nhưng Người trọng hơn tôi (vì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có trước tôi đến cứu độ tôi).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CHIÊN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“Tôi Gioan đây tuy thấy cũng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chưa rõ Người, nhưng để chính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Người tỏ mình cho dân Ích-diên.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Nay tôi được đến dùng nước mà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làm Phép rửa, để giúp anh em dọn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lòng chờ mong đón Người”.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CHIÊN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Đây là Chiên Thiên Chúa! (Ôi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Đấng xóa tội trần gian). Đây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Chiên Thiên Chúa! (Ôi Thiên Chúa Đấng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cứu độ nhân thế). Chính Người đến sau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tôi (như tôi đã tiên báo danh thánh hôm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nao). Nhưng Người trọng hơn tôi (vì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có trước tôi đến cứu độ tôi).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CHIÊN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“Tôi hôm nay đây xem thấy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uy anh Người, khi nhìn Thánh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hình chim câu đáp trên.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làm chứng về Đấng từ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trần, để cứu nhân gian tự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rửa trong Thánh Thần”.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CHIÊN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Đây là Chiên Thiên Chúa! (Ôi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Đấng xóa tội trần gian). Đây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Chiên Thiên Chúa! (Ôi Thiên Chúa Đấng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cứu độ nhân thế). Chính Người đến sau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tôi (như tôi đã tiên báo danh thánh hôm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nao). Nhưng Người trọng hơn tôi (vì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có trước tôi đến cứu độ tôi).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CHIÊN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Nay hai môn sinh theo bước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tới thăm chỗ Người, khi ở với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Người cả ngày xin theo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ngay. Sau vui làm chứng về Đấng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từng được Xức Dầu, và dẫn anh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em gặp Người tựa như phép mầu.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CHIÊN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Đây là Chiên Thiên Chúa! (Ôi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Đấng xóa tội trần gian). Đây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Chiên Thiên Chúa! (Ôi Thiên Chúa Đấng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cứu độ nhân thế). Chính Người đến sau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tôi (như tôi đã tiên báo danh thánh hôm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nao). Nhưng Người trọng hơn tôi (vì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có trước tôi đến cứu độ tôi).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CHIÊN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4. Như Gioan xưa gieo bước chứng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nhân cho Người, con nguyện giữa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đời truyền rao cho danh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thôi. Xin khi mờ tối chỉ lối cho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góp phần, để giúp tha nhân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tìm về nguồn ơn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CHIÊN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Đây là Chiên Thiên Chúa! (Ôi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Đấng xóa tội trần gian). Đây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Chiên Thiên Chúa! (Ôi Thiên Chúa Đấng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cứu độ nhân thế). Chính Người đến sau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tôi (như tôi đã tiên báo danh thánh hôm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nao). Nhưng Người trọng hơn tôi (vì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có trước tôi đến cứu độ tôi).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