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TRONG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1. Cánh nhạn kia bay hoài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cũng mỏi thuyền mong về bến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đợi mến (ơ) thương. Là thân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lữ khách dặm trường, hồn con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mong Chúa quê hương an bình.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TRONG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Chỉ trong Thiên Chúa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thôi, hồn tôi mới được (ơ)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nghỉ ngơi yên hàn. Dẫu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xác suy tàn, thì nơi ẩn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náu, kỉ phần lòng con,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là Chúa cao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TRONG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Bóng mờ tan khi ngày sáng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tỏ. Ruộng khô cằn đón chờ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giọt (ơ) tươi. Hồn con mãi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khát Chúa Trời, tựa nương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nơi Chúa cho vơi ưu phiền.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TRONG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Chỉ trong Thiên Chúa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thôi, hồn tôi mới được (ơ)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nghỉ ngơi yên hàn. Dẫu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xác suy tàn, thì nơi ẩn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náu, kỉ phần lòng con,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là Chúa cao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TRONG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3. Cánh diều bay bởi no gió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thổi. Dòng suối lành ước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vọng biển (ơ) khơi. Lòng con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ao ước chẳng rời, được ở bên</a:t>
            </a:r>
          </a:p>
          <a:p>
            <a:pPr algn="ctr"/>
            <a:r>
              <a:rPr sz="5200" b="1">
                <a:solidFill>
                  <a:srgbClr val="FFFFFF"/>
                </a:solidFill>
                <a:latin typeface="Arial"/>
              </a:rPr>
              <a:t>Chúa không ngơi mong chờ.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CHỈ TRONG THIÊN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Chỉ trong Thiên Chúa mà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thôi, hồn tôi mới được (ơ)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nghỉ ngơi yên hàn. Dẫu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hồn xác suy tàn, thì nơi ẩn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náu, kỉ phần lòng con, muôn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là Chúa cao tôn.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