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Được Chúa kêu mời nắm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 tinh thần duy nhất,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nhờ liên lạc bình an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chung tiếng xưng tụng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rằng: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một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một Đức Tin, một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Phép Rửa, một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Được Chúa kêu mời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chung kết thân thể duy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nhất, cùng trong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Thần Linh ta chung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xưng tụng rằng: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một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một Đức Tin, một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Phép Rửa, một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Được Chúa kêu mời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chung đức trông cậy duy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nhất, hiệp thông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Ngôi Hai ta chung tiếng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xưng tụng rằng: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MỘT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Chỉ một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một Đức Tin, một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Phép Rửa, một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