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CHỈ CÓ MẸ THÔI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1. Cuộc đời thoáng qua như sau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một giấc ngủ. Nhưng đời con biết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bao nhiêu lần tội lỗi nặng nề ê chề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trong kiếp sống trần gian. Rồi có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một ngày Chúa gọi con về trước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nhan Ngài con bất xứng tội đầy.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Tâm, Vinh Phúc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CHỈ CÓ MẸ THÔI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Nguyện ở cùng con, nguyện ở cùng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con. Mẹ ơi, xin thương con, con van nài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nhờ Mẹ cầu xin Chúa thương. Cho con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được ơn tha thứ tội khiên, tâm tư khao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khát phúc ân tình được hưởng phúc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trường sinh. Con khẩn cầu Mẹ, nguyện ở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cùng con! Con khẩn cầu Mẹ, nguyện ở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cùng con!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Tâm, Vinh Phúc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CHỈ CÓ MẸ THÔI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2. Đời như giấc mơ trong cơn mê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hư ảo. Con nào hay Chúa luôn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nhân từ đợi đón con về bao lần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con vẫn mãi thờ ơ. Rồi có một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ngày Chúa gọi con về trước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nhan Ngài con bất xứng tội đầy.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Tâm, Vinh Phúc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CHỈ CÓ MẸ THÔI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Nguyện ở cùng con, nguyện ở cùng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con. Mẹ ơi, xin thương con, con van nài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nhờ Mẹ cầu xin Chúa thương. Cho con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được ơn tha thứ tội khiên, tâm tư khao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khát phúc ân tình được hưởng phúc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trường sinh. Con khẩn cầu Mẹ, nguyện ở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cùng con! Con khẩn cầu Mẹ, nguyện ở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cùng con!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Tâm, Vinh Phúc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