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CHẾT CHO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Ngước nhìn, nhìn lên đồi cao Bóng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hình của ai chiều nao Một Giê su vai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mang Thánh giá Ngài lê bước lên đỉnh núi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Sọ Chịu đóng đinh cứu muôn tội nhân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Bước đường đời con lạc xa Kiếm tìm lợi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danh phù hoa Mà quên đi Thánh giá đau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bao roi đòn nhục hình thê lương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CHẾT CHO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Tình yêu Chúa bao dung và vị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tha Đầy nhân ái, yêu thương xóa tội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lỗi Những khi đời con, ngập tràn tăm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tối Thập giá ấy năm xưa Ngài chịu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treo Đồi Can- vê tím ngắt trong cô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liêu Chúa thương con nhiều chết cho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tình yêu Cứu độ trần gian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CHẾT CHO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Cứu chuộc trần gian tội nhơ, Dẫu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còn bao thờ ơ Chịu đau thương, thân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treo Thánh giá để minh chứng suối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nguồn cứu đời Ôi Trái Tim thánh ân diệu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vời. Chúa là hạnh phúc bình an Tháng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ngày Ngài luôn rộng ban. Và bên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những lúc nguy nan Giữa cuộc đời đường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trần miên man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CHẾT CHO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Tình yêu Chúa bao dung và vị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tha Đầy nhân ái, yêu thương xóa tội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lỗi Những khi đời con, ngập tràn tăm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tối Thập giá ấy năm xưa Ngài chịu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treo Đồi Can- vê tím ngắt trong cô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liêu Chúa thương con nhiều chết cho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tình yêu Cứu độ trần gian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CHẾT CHO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Sấp mình lòng con thầm mong Khấn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nguyện trở nên sạch trong Hồn con đây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nhiêu thổn thức tội đời con đêm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ngày lỡ lầm Nay quyết tâm ăn năn trở về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là nguồn suối hồng ân Mở rộng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vòng tay từ nhân Dìu con qua muôn lối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chông gai Ôi lạy Ngài, dủ tình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tha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CHẾT CHO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Tình yêu Chúa bao dung và vị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tha Đầy nhân ái, yêu thương xóa tội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lỗi Những khi đời con, ngập tràn tăm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tối Thập giá ấy năm xưa Ngài chịu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treo Đồi Can- vê tím ngắt trong cô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liêu Chúa thương con nhiều chết cho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tình yêu Cứu độ trần gian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