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CHÉN ĐẮNG TÌNH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1. Trong vườn dầu Chúa đổ mồ hôi máu.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Giờ đây linh hồn bỗng thấy u sầu.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Buồn đau, bất công, bỏ rơi, đơn côi.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Trong vườn dầu chén đắng quá hãi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hùng. Nếu được xin cất chén đắng xa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Nhưng vâng theo ý Cha. Không theo</a:t>
            </a:r>
          </a:p>
          <a:p>
            <a:pPr algn="ctr"/>
            <a:r>
              <a:rPr sz="4050" b="1">
                <a:solidFill>
                  <a:srgbClr val="FFFFFF"/>
                </a:solidFill>
                <a:latin typeface="Arial"/>
              </a:rPr>
              <a:t>như ý con. Ý Cha vuông tròn mà thôi.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Thông, Từ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CHÉN ĐẮNG TÌNH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Chén đắng! Chén đắng! Cha ơi!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xin được uống. Chén đắng đau thương,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chén đắng sầu vương thế trần. Chén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đắng vô ân, chén đắng hờn giận, nhẫn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tâm. Chén đắng! Chén đắng! Cha ơi!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xin được uống. Dẫu đắng cay, dẫu đọa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đầy gian nan. Con sẽ uống! Con sẽ uống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chén đắng tình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Thông, Từ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CHÉN ĐẮNG TÌNH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2. Cây thập tự vác trên bờ vao yếu.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Đòn roi mãi quằn quại tấm thân gầy.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Thật nhiều xót xa! Đường Gôn-gô-tha.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Cây thập tự hiên ngang giữa cõi đời. Cây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thập tự cao ngất giữa đất trời. Chén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đắng Chúa uống cạn. Bao yêu thương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ngút ngàn. Hiến thân cứu chuộc trần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gian.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Thông, Từ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CHÉN ĐẮNG TÌNH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Chén đắng! Chén đắng! Cha ơi!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xin được uống. Chén đắng đau thương,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chén đắng sầu vương thế trần. Chén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đắng vô ân, chén đắng hờn giận, nhẫn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tâm. Chén đắng! Chén đắng! Cha ơi!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xin được uống. Dẫu đắng cay, dẫu đọa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đầy gian nan. Con sẽ uống! Con sẽ uống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chén đắng tình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Thông, Từ Linh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