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CHÉN ĐẮNG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1. Cha ơi! Cha ơi! Bây giờ con buồn lắm linh hồn con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buồn lắm nhưng sao Cha nỡ bỏ con. Cha ơi! Cha ơi!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Bây giờ con sợ lắm linh hồn con chìm đắm trong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xao xuyến với cô đơn. Chén đắng! Nếu được con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khỏi uống nếu được con khỏi uống hồn con xiết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bao ưu phiền Chén đắng! Lẽ nào con chẳng uống lẽ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nào con chẳng uống xin vâng ý Cha mà thôi. Ôi!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Chén đắng đau thương chén đắng thê lương sao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nhân loại vô tâm thế. Ôi! Chén đấng tội tình chén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đắng nhục hình và đau khổ của kiếp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CHÉN ĐẮNG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2. Cha ơi! Cha ơi! Đây giờ con đã đến đây giờ con đã đến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xin Cha nâng đỡ hồn con. Cha ơi! Cha ơi! Bây giờ con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buồn lắm linh hồn con sầu thảm biết nói hết những gì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đây. Chén đắng! Chẳng đành con phải uống chẳng đành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con phải uống thì xin ý Cha vuông tròn. Chén đắng! Lẽ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nào con chẳng uống lẽ nào con chẳng uống xin vâng ý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Cha mà thôi. Ôi! Chén đắng hy sinh chén đắng Cha trao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để con làm trọn thiên ý. Ôi! Chén đắng nợ nần chén đắng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một lần con xin uống thay thế trần.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CODA: Cha ơi! Cha ơi! Xin đừng theo ý con một xin vâng ý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Cha mà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