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CHÀO ĐÓN XUÂN SANG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Nắng xuân đã về! Này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đoàn con mừng đón xuân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sang. Gió xuân đã về! Này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đoàn con vui mừng đón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xuân.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CHÀO ĐÓN XUÂN SANG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Nào cùng ca lên khúc ca yêu đời. Nào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cùng ca lên nhạc thánh tuyệt vời. Mừng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mùa xuân sang mùa xuân tưới mới. Đàn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én chao nghiêng xuân về muôn nơi. Mừng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đón Chúa Xuân huy hoàng. Cầu chúc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muôn nơi an lành. Đón mùa xuân vui.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Chung bài ca mới, vang lên vang lên, lời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chúc đầu năm.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CHÀO ĐÓN XUÂN SANG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Nắng xuân đã về! Này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đoàn con mừng đón xuân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sang. Gió xuân đã về! Này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đoàn con vui mừng đón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xuân.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CHÀO ĐÓN XUÂN SANG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Nào cầm tay nhau bước đi dịu dàng.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Kìa nhìn xuân sang đẹp cánh mai vàng.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Chào mùa xuân tươi, mùa xuân hạnh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phúc. Cùng hát vang lên cho đời them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vui. Mừng đón Chúa Xuân huy hoàng. Cầu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chúc muôn nơi an lành. Đón mùa xuân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vui. Chung bài ca mới, vang lên vang lên,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lời chúc đầu năm.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CHÀO ĐÓN XUÂN SANG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Nắng xuân đã về! Này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đoàn con mừng đón xuân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sang. Gió xuân đã về! Này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đoàn con vui mừng đón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xuân.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CHÀO ĐÓN XUÂN SANG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Tạm biệt một năm đã đi qua rồi. Tạm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biệt một năm hồng phúc ơn Trời. Ngàn lời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tạ ơn, tạ ơn Thiên Chúa. Nguyện ước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sang năm luôn được bình an. Mừng đón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Xuân huy hoàng. Cầu chúc muôn nơi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an lành. Đón mùa xuân vui. Chung bài ca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mới, vang lên vang lên, lời chúc đầu năm.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CHÀO ĐÓN XUÂN SANG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Nắng xuân đã về! Này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đoàn con mừng đón xuân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sang. Gió xuân đã về! Này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đoàn con vui mừng đón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xuân.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CHÀO ĐÓN XUÂN SANG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4. Hòa cùng mùa xuân hát ca vui đùa.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Hòa cùng mùa xuân dệt khúc giao mùa.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Nhịp nhàng lời ca, lời ca thương mến.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Điệp khúc vang lên xuân là niềm vui.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Mừng đón Chúa Xuân huy hoàng. Cầu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chúc muôn nơi an lành. Đón mùa xuân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vui. Chung bài ca mới, vang lên vang lên,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lời chúc đầu năm.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CHÀO ĐÓN XUÂN SANG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Nắng xuân đã về! Này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đoàn con mừng đón xuân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sang. Gió xuân đã về! Này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đoàn con vui mừng đón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xuân.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