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Chạnh lòng thương, Chúa đã chạnh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lòng thương. Chạnh lòng xót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nhìn dân chúng bơ vơ, như đàn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chiên không người chăn dắt. Trái tim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mãi thổn thức nhìn đoàn con với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tấm lòng bao la. Vì tình thương hải hà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chẳng ngại chân bước gần xa, rao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giảng Tin Mừng cho khắp mọi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Lòng thương xót và tình yêu của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Chúa, con suốt đời tri ân. Lời hằng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sống và Mình Máu Chúa nuôi con tháng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ngày trần gian. Nguyện đền đáp hồng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ân Chúa cao cả, luôn mãi hằng chứa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chan. Đời sẻ chia với hiến trao cho mọi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người như xưa Chúa thương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Chạnh lòng thương, Chúa đã chạnh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lòng thương. Chạnh lòng xót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nhìn thương đám dân kia, theo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nghe Lời vàng say mê. Trái Tim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mãi thổn thức nhìn họ suốt cả ngày dài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Chúa. Vì tình thương nhân lành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nuôi họ với cả quyền năng, no thoả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 mừng ơn Chúa dư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Lòng thương xót và tình yêu của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Chúa, con suốt đời tri ân. Lời hằng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sống và Mình Máu Chúa nuôi con tháng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ngày trần gian. Nguyện đền đáp hồng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ân Chúa cao cả, luôn mãi hằng chứa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chan. Đời sẻ chia với hiến trao cho mọi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người như xưa Chúa thương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Chạnh lòng thương, Chúa đã chạnh lòn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thương. Chạnh lòng xót thương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nhìn bao kẻ đau thương, đến nài xin ơn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cứu chữa. Trái Tim Chúa mãi thổn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thức nhìn phận kẻ khổ đau người lầm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than. Vì tình thương muôn vàn Ngài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chữa lành ai có niềm tin, đặt trót hy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vọng nơi Chúa vững vàng.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Lòng thương xót và tình yêu của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Chúa, con suốt đời tri ân. Lời hằng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sống và Mình Máu Chúa nuôi con tháng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ngày trần gian. Nguyện đền đáp hồng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ân Chúa cao cả, luôn mãi hằng chứa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chan. Đời sẻ chia với hiến trao cho mọi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người như xưa Chúa thương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Chạnh lòng thương, Chúa đã chạnh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lòng thương. Chạnh lòng xót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nhìn đời con tỏ tường, chẳng gì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giấu ánh nhìn thấu suốt. Trái Tim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mãi thổn thức nhìn phận con mãi khốn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yếu đuối. Vì tình thương khoan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hồng Ngài tha mọi tội lỗi đời con, ơn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hong nồng lửa mến cõi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CHẠNH LÒNG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Lòng thương xót và tình yêu của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Chúa, con suốt đời tri ân. Lời hằng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sống và Mình Máu Chúa nuôi con tháng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ngày trần gian. Nguyện đền đáp hồng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ân Chúa cao cả, luôn mãi hằng chứa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chan. Đời sẻ chia với hiến trao cho mọi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người như xưa Chúa thương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