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CHÂN THÀNH SÁM 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Sám hối là điều không dễ dàng khi lòng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chưa khiêm tốn. Sám hối cần con biết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chân thành biết thực lòng ăn năn. Bao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nhiêu lần rồi đời con sống buông trôi,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bao nhiêu lần rồi đời con sống lôi thôi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không buồn tiếc nuối. Xin Chúa cho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biết nhìn lại chính mình với bao điều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bất chính, để con sám hối thật 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CHÂN THÀNH SÁM 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ĐK: Con muốn hôm nay bắt đầu lại cuộc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sống chân thật với chính mình. Con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muốn hôm nay cuộc đời con đổi mới hết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lòng lo vươn tới. Xin cho chúng con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đừng rơi vào ảo tưởng, đừng tự lừa dối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mình. Một đời hy sinh sống trọn niềm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trung tín để yêu Chúa tận 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CHÂN THÀNH SÁM 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Sám hối là làm ngay ngắn lại con đường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trong tâm trí. Sám hối là xa lối gian tà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để trở về nhà Cha. Bao nhiêu tội đời làm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hoen ố thân con, bao nhiêu lầm lạc làm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che lấp tâm con soi mòn cuộc sống. Xin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dẫn đưa con về bên với Ngài sống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trong tình thân ái, niềm vui mãi mãi là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CHÂN THÀNH SÁM 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ĐK: Con muốn hôm nay bắt đầu lại cuộc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sống chân thật với chính mình. Con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muốn hôm nay cuộc đời con đổi mới hết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lòng lo vươn tới. Xin cho chúng con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đừng rơi vào ảo tưởng, đừng tự lừa dối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mình. Một đời hy sinh sống trọn niềm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trung tín để yêu Chúa tận 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CHÂN THÀNH SÁM 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Sám hối mời gọi con khước từ những gì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gây xa Chúa. Sám hối mời con sống thân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với Ngài ở mọi nơi. Cho con trở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thành người loan báo tin vui, hăng say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dọn đường bằng vui sống yêu thương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đón chờ Chúa đến. Xin Chúa khơi động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tấm lòng nhân thế này, biết quay về với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cùng chung ánh sáng 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CHÂN THÀNH SÁM 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ĐK: Con muốn hôm nay bắt đầu lại cuộc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sống chân thật với chính mình. Con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muốn hôm nay cuộc đời con đổi mới hết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lòng lo vươn tới. Xin cho chúng con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đừng rơi vào ảo tưởng, đừng tự lừa dối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mình. Một đời hy sinh sống trọn niềm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trung tín để yêu Chúa tận 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