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CHÂN THÀNH DÂNG TIẾN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Này bánh miến chân thành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tiến dâng. Này rượu thơm Ngài đã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Trở thành của lễ, trở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thành hy tế đồi Can-vê dâng lên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trời. Để tượng niệm chiều xưa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này Con Thiên Chúa đã gánh tội thế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CHÂN THÀNH DÂNG TIẾN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ĐK: Ánh nến lung linh chung hòa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câu cảm mến. Chúa xuống muôn ân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trên đời con chứa chan. Như hương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trầm thơm ngát tỏa lan cung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thánh dịu êm. Đây bài ca con hát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để tạ ơn Thiên Chúa rất nhân hiền.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CHÂN THÀNH DÂNG TIẾN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Nguyện dâng Chúa linh hồn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trí khôn. Cuộc đời con nhiều lắm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ước mơ. Biển đời giông tố còn nhiếu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sóng gió làm thuyền con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thấy bến bờ. Nguyện Ngài thương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che chở, rộng tay bênh đỡ sẽ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không còn lắng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CHÂN THÀNH DÂNG TIẾN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ĐK: Ánh nến lung linh chung hòa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câu cảm mến. Chúa xuống muôn ân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trên đời con chứa chan. Như hương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trầm thơm ngát tỏa lan cung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thánh dịu êm. Đây bài ca con hát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để tạ ơn Thiên Chúa rất nhân hiền.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