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CHẠM VÀO HỒN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Qùy đây hồn con trống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 hoang Kìa trên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vẫn giang tay đón chờ.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Dù biết con lầm lỡ, chìm đắm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vùng tội nhơ, thì Ngài vẫn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thứ tha gìn giữ.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CHẠM VÀO HỒN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Nguyện Chúa thương đến phận hèn. Hãy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chạm vào hồn con. Một thoáng linh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diệu vời thì hồn con đổi mới. Ánh mắt tinh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khôi rạng ngời. Áo trắng trinh trong tuyệt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vời. Cuộc đời nay lên màu đẹp tươi.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đến phận hèn giữa cuộc đời bể dâu.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Chúa ôi quá thâm sâu ngày nào suy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thấu. Giây phút linh thiêng nhiệm màu.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nghe con khẩn cầu. Tình yêu ôi thật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CHẠM VÀO HỒN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Hòa chung ngàn muôn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nến lung linh. Nguyện dâng lên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chí nhân hết tâm tình.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Này ước mơ nồng cháy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khói hương tỏa bay quyện lời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vươn tới trời mây.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CHẠM VÀO HỒN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Nguyện Chúa thương đến phận hèn. Hãy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chạm vào hồn con. Một thoáng linh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diệu vời thì hồn con đổi mới. Ánh mắt tinh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khôi rạng ngời. Áo trắng trinh trong tuyệt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vời. Cuộc đời nay lên màu đẹp tươi.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đến phận hèn giữa cuộc đời bể dâu.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Chúa ôi quá thâm sâu ngày nào suy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thấu. Giây phút linh thiêng nhiệm màu.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nghe con khẩn cầu. Tình yêu ôi thật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CHẠM VÀO HỒN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Lặng im nhìn lên Thánh giá ngất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cao. Vì yêu con Chúa tuôn rơi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máu đào. Ngài cúi xuống đời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chạm vào hồn con thì từ đây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sẽ đổi thay.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Coda: Ngài đã dủ thương chạm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CHẠM VÀO HỒN CON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Nguyện Chúa thương đến phận hèn. Hãy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chạm vào hồn con. Một thoáng linh thánh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diệu vời thì hồn con đổi mới. Ánh mắt tinh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khôi rạng ngời. Áo trắng trinh trong tuyệt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vời. Cuộc đời nay lên màu đẹp tươi.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đến phận hèn giữa cuộc đời bể dâu.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Chúa ôi quá thâm sâu ngày nào suy cho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thấu. Giây phút linh thiêng nhiệm màu.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nghe con khẩn cầu. Tình yêu ôi thật lớn lao.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