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Cha Giuse uy quyền vinh hiển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ngự trời cao. Khi Cha sinh tiền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lướt qua mọi gian lao, chở che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Con ân cần cho dẫu nguy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Nguyện Người dủ thương ghé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mắt hộ phù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Cha Giuse nhân lành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bao la. Cha hy sinh 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thầm lao nhọc không sá.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Cha nhân ái. Đoàn con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đắm say hợp lời hòa chung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ca nhạc trầm quyện bay.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Giuse mẫu mực cho những người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cần lao. Xin Cha thương phận thế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nhân nhiều thương đau. Đời công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chính xưa nơi Người gương sáng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lưu danh. Người được hưởng công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phúc ấm Thiên đàng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Cha Giuse nhân lành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bao la. Cha hy sinh 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thầm lao nhọc không sá.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Cha nhân ái. Đoàn con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đắm say hợp lời hòa chung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ca nhạc trầm quyện bay.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Câu kinh chân thành dâng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trọn niềm Con đang giao trận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khấn xin lòng trung kiên. Tình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Cha thiết tha tuôn tràn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khắp muôn phương. Người nào cầu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Cha giúp sức đâu phải về không.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CHA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Cha Giuse nhân lành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bao la. Cha hy sinh 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thầm lao nhọc không sá.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 Cha nhân ái. Đoàn con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đắm say hợp lời hòa chung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ca nhạc trầm quyện bay.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Thiên Thu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