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CECILIA NỮ THÁNH NHẠC SĨ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PK: Lời ca du dương như hương bay lên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trước toà Thiên Chúa. Như Cê-ci-li-a tâm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hồn thiết tha đã hiến dâng khi xưa ngàn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khúc ca tin yêu trinh khiết ngây thơ. Đoàn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con dâng lên Thiên Cung cao sang cung đàn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trong sáng. Với tiếng hát réo rắt muôn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điệu hỉ hoan để đến sau vinh quang cùng</a:t>
            </a:r>
          </a:p>
          <a:p>
            <a:pPr algn="ctr"/>
            <a:r>
              <a:rPr sz="3450" b="1">
                <a:solidFill>
                  <a:srgbClr val="FFFFFF"/>
                </a:solidFill>
                <a:latin typeface="Arial"/>
              </a:rPr>
              <a:t>hát khen tôn vinh Chúa trên Thiên Đàng.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Hoài Chiên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CECILIA NỮ THÁNH NHẠC SĨ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ĐK: Đoàn con dâng lời nguyện xin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Cê-ci-li-a thánh nữ hộ phù liên. Cùng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góp bao lời cậy mến vang nơi Thiên Cung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muôn điệu kính tín. Đoàn con dâng lời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nguyện xin Cê-ci-li-a thánh nữ hộ phù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liên. Để tới trước toà Thiên Chúa được</a:t>
            </a:r>
          </a:p>
          <a:p>
            <a:pPr algn="ctr"/>
            <a:r>
              <a:rPr sz="3800" b="1">
                <a:solidFill>
                  <a:srgbClr val="FFFFFF"/>
                </a:solidFill>
                <a:latin typeface="Arial"/>
              </a:rPr>
              <a:t>Người hằng đoái nhận lời khấn nguyện.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Hoài Chiên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