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CECILIA - MỘT ĐỜI KHIẾT TRINH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Nhịp đàn vang lên du dương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khúc ca tưng bừng. Mừng khen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thánh nữ Cê-ci-li-a bao là diễm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phúc. Một đời dâng hiến хáс hồn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vẹn tuyền khiết trinh. Thành lễ hy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sinh dâng Chúa trọn nghĩa chung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Dấu Chân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CECILIA - MỘT ĐỜI KHIẾT TRINH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50" b="1">
                <a:solidFill>
                  <a:srgbClr val="FFFFFF"/>
                </a:solidFill>
                <a:latin typeface="Arial"/>
              </a:rPr>
              <a:t>ĐK: Hân hoan chung lời nay đoàn</a:t>
            </a:r>
          </a:p>
          <a:p>
            <a:pPr algn="ctr"/>
            <a:r>
              <a:rPr sz="4450" b="1">
                <a:solidFill>
                  <a:srgbClr val="FFFFFF"/>
                </a:solidFill>
                <a:latin typeface="Arial"/>
              </a:rPr>
              <a:t>con mừng kính thánh nhân.</a:t>
            </a:r>
          </a:p>
          <a:p>
            <a:pPr algn="ctr"/>
            <a:r>
              <a:rPr sz="4450" b="1">
                <a:solidFill>
                  <a:srgbClr val="FFFFFF"/>
                </a:solidFill>
                <a:latin typeface="Arial"/>
              </a:rPr>
              <a:t>Cê-ci-li-a là hoa thơm ngát thiên</a:t>
            </a:r>
          </a:p>
          <a:p>
            <a:pPr algn="ctr"/>
            <a:r>
              <a:rPr sz="4450" b="1">
                <a:solidFill>
                  <a:srgbClr val="FFFFFF"/>
                </a:solidFill>
                <a:latin typeface="Arial"/>
              </a:rPr>
              <a:t>tòa. Hiến trọn cuộc đời để dâng</a:t>
            </a:r>
          </a:p>
          <a:p>
            <a:pPr algn="ctr"/>
            <a:r>
              <a:rPr sz="4450" b="1">
                <a:solidFill>
                  <a:srgbClr val="FFFFFF"/>
                </a:solidFill>
                <a:latin typeface="Arial"/>
              </a:rPr>
              <a:t>lên Chúa mà thôi. Đàn hát xướng</a:t>
            </a:r>
          </a:p>
          <a:p>
            <a:pPr algn="ctr"/>
            <a:r>
              <a:rPr sz="4450" b="1">
                <a:solidFill>
                  <a:srgbClr val="FFFFFF"/>
                </a:solidFill>
                <a:latin typeface="Arial"/>
              </a:rPr>
              <a:t>са để ngợi khen tình Ngài bao la.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Dấu Chân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CECILIA - MỘT ĐỜI KHIẾT TRINH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Giờ ngài ở nơi cao sang hưởng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phúc vinh Thiên Đàng. Nguyện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nâng đỡ đây bao muôn dân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đêm ngày kêu khấn. Cầu xin Thiên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xuống tràn muôn vàn phúc ân.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Phù giúp chúng con vui sống ở giữa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gian trần.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Dấu Chân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CECILIA - MỘT ĐỜI KHIẾT TRINH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50" b="1">
                <a:solidFill>
                  <a:srgbClr val="FFFFFF"/>
                </a:solidFill>
                <a:latin typeface="Arial"/>
              </a:rPr>
              <a:t>ĐK: Hân hoan chung lời nay đoàn</a:t>
            </a:r>
          </a:p>
          <a:p>
            <a:pPr algn="ctr"/>
            <a:r>
              <a:rPr sz="4450" b="1">
                <a:solidFill>
                  <a:srgbClr val="FFFFFF"/>
                </a:solidFill>
                <a:latin typeface="Arial"/>
              </a:rPr>
              <a:t>con mừng kính thánh nhân.</a:t>
            </a:r>
          </a:p>
          <a:p>
            <a:pPr algn="ctr"/>
            <a:r>
              <a:rPr sz="4450" b="1">
                <a:solidFill>
                  <a:srgbClr val="FFFFFF"/>
                </a:solidFill>
                <a:latin typeface="Arial"/>
              </a:rPr>
              <a:t>Cê-ci-li-a là hoa thơm ngát thiên</a:t>
            </a:r>
          </a:p>
          <a:p>
            <a:pPr algn="ctr"/>
            <a:r>
              <a:rPr sz="4450" b="1">
                <a:solidFill>
                  <a:srgbClr val="FFFFFF"/>
                </a:solidFill>
                <a:latin typeface="Arial"/>
              </a:rPr>
              <a:t>tòa. Hiến trọn cuộc đời để dâng</a:t>
            </a:r>
          </a:p>
          <a:p>
            <a:pPr algn="ctr"/>
            <a:r>
              <a:rPr sz="4450" b="1">
                <a:solidFill>
                  <a:srgbClr val="FFFFFF"/>
                </a:solidFill>
                <a:latin typeface="Arial"/>
              </a:rPr>
              <a:t>lên Chúa mà thôi. Đàn hát xướng</a:t>
            </a:r>
          </a:p>
          <a:p>
            <a:pPr algn="ctr"/>
            <a:r>
              <a:rPr sz="4450" b="1">
                <a:solidFill>
                  <a:srgbClr val="FFFFFF"/>
                </a:solidFill>
                <a:latin typeface="Arial"/>
              </a:rPr>
              <a:t>са để ngợi khen tình Ngài bao la.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Dấu Chân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