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CÂY CAO BÓNG CẢ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(Cây cao bóng cả che chở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con) Ôi Cha Thánh Giuse là cây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bóng cả Thánh quan thầy *chủng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viện (Giáo hội Việt Nam, Xứ đạo,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Cộng đoàn…) đoàn con. Khấng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thương vui nhận bao lời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cái cầu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CÂY CAO BÓNG CẢ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Cha chí ái xin đưa mắt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từ đoái nhìn đoàn con,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hằng nguyện xin trước nhan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Trời, đổ mưa ơn thánh dư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đầy cuộc sống chúng con mỗi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CÂY CAO BÓNG CẢ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(Cây cao bóng cả che chở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con) Ôi Cha Thánh Giuse là cây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bóng cả Thánh quan thầy *chủng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viện (Giáo hội Việt Nam, Xứ đạo,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Cộng đoàn…) đoàn con. Khấng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thương vui nhận bao lời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cái cầu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CÂY CAO BÓNG CẢ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Cha công chính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nâng đỡ chúng con giữa cuộc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thế hằng noi theo mẫu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gương của Ngài, ngời trung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tín sáng khiếm nhường, tựa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hoa quý thơm ngát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CÂY CAO BÓNG CẢ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(Cây cao bóng cả che chở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con) Ôi Cha Thánh Giuse là cây cao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bóng cả Thánh quan thầy *chủng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viện (Giáo hội Việt Nam, Xứ đạo,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Cộng đoàn…) đoàn con. Khấng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thương vui nhận bao lời đoàn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cái cầu xin.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