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Thầm cầu xin Cha Thánh Giuse,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nguyện dủ thương hãy lắng tai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nghe, này đoàn con long đong giữa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miền dương thế. Phù hộ con vượt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qua bến mê, nguyện ủi an săn sóc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vỗ về. Đời con Ngài ơi hãy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Ngài ngự trên Thiên Cung rất xa,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Thánh đang hát ca rộn ràng.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triều thiên vinh thăng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chan, Chúa ban tặng hào quang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sáng. Cuộc đời Ngài ơi công chính thay,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Ngài ơi nhân đức thay, xin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 ơn giúp con vượt thế gian mịt mùng.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trần gian bao nỗi nguy nan,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còn xa chân bước miên man,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cậy nhờ ai trông ai giữa ngàn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lắng. Buồn sầu nay con đến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xin, tìm ủi an nâng đỡ ưu phiền,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chê chối Ngài ơi, những lời thở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Ngài ngự trên Thiên Cung rất xa,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Thánh đang hát ca rộn ràng.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triều thiên vinh thăng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chan, Chúa ban tặng hào quang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sáng. Cuộc đời Ngài ơi công chính thay,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Ngài ơi nhân đức thay, xin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 ơn giúp con vượt thế gian mịt mùng.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Này đời con xin phó tay Cha,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con trong lúc phong ba,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dạy con khiêm cung hết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mến. Rồi một mai đời qua bến mê,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đoái thương đưa lối con về,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hưởng nhan Chúa ngàn thu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tình quê.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XIN CHA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Ngài ngự trên Thiên Cung rất xa,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Thánh đang hát ca rộn ràng.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triều thiên vinh thăng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chan, Chúa ban tặng hào quang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sáng. Cuộc đời Ngài ơi công chính thay,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Ngài ơi nhân đức thay, xin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 ơn giúp con vượt thế gian mịt mùng.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