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Chúa! Lạy Chúa!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 vô biên. Xin nghe lời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khấn nguyện, ban ơn nâng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gìn Linh mục của Chúa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gió nơi trần gian, và trở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Mục tử tốt lành, như lòng Chúa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Xin cho các ngài, đêm ngày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hằng luôn gẫm suy và luôn bước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đi dưới ánh sáng Tin Mừng. Xin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các ngài, một trái tim chỉ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biết yêu thương một đời sống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phục vụ khiêm nhường.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Chúa! Lạy Chúa!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 vô biên. Xin nghe lời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khấn nguyện, ban ơn nâng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gìn Linh mục của Chúa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gió nơi trần gian, và trở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Mục tử tốt lành, như lòng Chúa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Xin cho các ngài, trung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thành đời sống hiến dâng,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nên chứng nhân Vị Mục Tử Nhân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Lành. Xin cho các ngài, hằng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sánh vai cùng với anh em trở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thành muối thành men giữa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Chúa! Lạy Chúa!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 vô biên. Xin nghe lời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khấn nguyện, ban ơn nâng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gìn Linh mục của Chúa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gió nơi trần gian, và trở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Mục tử tốt lành, như lòng Chúa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