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Con còn bé nên chẳng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có gì, để đền đáp ơn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mẹ mình. Con chỉ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xin Chúa Trời, giúp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 mẹ an vui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Mẹ cha thương con tình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như núi non, không hao mòn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 không hao mòn. Dù mai sau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đây đời con lớn khôn, chẳng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hề quên xin chẳng hề quên.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Cha mẹ sống gian khổ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giữa đời, lòng chỉ muốn cho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nụ cười. Tấm lòng đó là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trăng sáng ngời, xin Chúa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Trời luôn luôn chúc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Mẹ cha thương con tình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như núi non, không hao mòn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 không hao mòn. Dù mai sau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đây đời con lớn khôn, chẳng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hề quên xin chẳng hề quên.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