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dâng lên trời lời kinh đơn sơ.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dâng tuổi thơ sống bên cha mẹ.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Ai đếm được trời muôn ánh sao.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mẹ tình thương xiết bao. Khi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mưa nắng gian lao miệt mài. Khi thức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trắng qua bao đêm dài. Suối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cha mẹ, suốt đời xin không quên.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Nguyện tình yêu Thiên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đến ở trong gia đình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người. Cho cha với mẹ được bao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phúc lành. Đời dù bao gian khó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luôn tìm thấy niềm vui. Đẹp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trong mái nhà bài ca thái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2. Xin cho bông hồng nở trên tay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cha. Xin cho lời ca vút trong tim mẹ.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Xin Chúa mở lòng con ấu thơ. Thương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cha mẹ đẹp như ước mơ. Cho con nhớ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trên con đường tình. Không ai quý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hơn cha mẹ mình. Đáp tình sao cho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đủ, suốt đời xin không quên.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Nguyện tình yêu Thiên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Chúa đến ở trong gia đình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người. Cho cha với mẹ được bao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phúc lành. Đời dù bao gian khó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luôn tìm thấy niềm vui. Đẹp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trong mái nhà bài ca thái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