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CHA MẸ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Cảm tạ Chúa đã ban cho con ngàn ngày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vui một mái gia đình. Cho con an bình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nhờ tay cha mẹ dạt dào dòng sữa thơm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từ vành môi. Ngọt ngào từng bữa cơm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lành tràn vui nước mắt mồ hôi những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ngày tháng trôi. Thương con nắng mưa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dãi dầu, đẹp màu ân nghĩa biển sâu.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CHA MẸ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Nguyện cầu Chúa xuống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cho mẹ cha, dù cuộc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khó khăn hơn ngày qua.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theo đường xa giúp cho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 trung kiên niềm tin thiết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CHA MẸ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2. Nguyện cầu Chúa dẫn đưa con thơ,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dạy lòng con đền đáp ân tình, luôn yêu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gia đình và thương cha mẹ, vì đời này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có bao ngày dần qua. Một ngày nào đó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không còn mẹ cha, có nhớ tình sâu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biết đền đáp đâu. Xin cho những ai còn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cha mẹ, vẹn tròn nghĩa hiếu tình sâu.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CẦU CHO CHA MẸ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Nguyện cầu Chúa xuống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cho mẹ cha, dù cuộc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khó khăn hơn ngày qua.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theo đường xa giúp cho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 trung kiên niềm tin thiết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