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CẦU CHO CHA MẸ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1. Xin Chúa (í a) chúc lành, cho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đời cha mẹ của con. Công ơn là như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núi non, dưỡng nuôi con bao ngày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vuông tròn. Con sinh đến trong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đời, an vui nhờ có ơn Trời. Và ơn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cha mẹ, suốt đời coi nhẹ khổ đau.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CẦU CHO CHA MẸ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Xin cho cha mẹ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thắm mãi tình son của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Trời. Cho con giữa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gia đình luôn sống theo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tình người con ngoan.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CẦU CHO CHA MẸ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2. An vui cũng như đau buồn, luôn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đẹp tấm lòng mẹ cha. Ai qua là bao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chốn xa, thấy đâu vui cho bằng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mái nhà? Mai con lớn lên rồi, ra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đi tung cánh trong đời. Dù xa vô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bờ, vẫn nhờ đến tình mẹ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CẦU CHO CHA MẸ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Xin cho cha mẹ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thắm mãi tình son của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Trời. Cho con giữa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gia đình luôn sống theo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tình người con ngoan.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