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1. Xin cảm tạ Cha, xin cám ơn Trời đã ban cho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đời con có mẹ cha. Công cha thì cao, cao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hơn là núi Thái, nghĩa mẹ dạt dào như sóng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trào biển Ðông. Con không có mẹ ai dạy ngày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qua, con không có cha tìm đâu mái nhà. ÐK: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Xin cho cha, xin cho mẹ, được trọn đời mạnh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khỏe yên vui. Con xin Chúa thiết tha ân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tình, tình người cha và trái tim mẹ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Cha mẹ mồ hôi vất vả đêm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con no đầy manh áo hạt cơm.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cha dạy con đi trên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Chúa, nghĩa mẹ mời gọi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đời tình yêu. Bao nhiêu gánh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nặng, ôi chẳng hề quên, nuôi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lên nào mong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