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Tiếng đàn du dương âu yếm, hoà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quyện với lời hát dịu êm. Trái tim say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sưa êm đềm, tình Chúa đời con cảm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mến. Tiếng lòng con dâng lên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mừng hát cho thoả thuê hồn thơ,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chúc khen Thiên Chúa con phụng thờ,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cảm tạ tình Chúa ôi vô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dâng lên ngàn câu hát mừng,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chí ái từ nhân vô ngần,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phù trợ cứu thoát đời con xin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câu tri ân. Cho con no thoả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ngày ngày tình Ngài dìu đưa che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chở hạnh phúc muôn đời cùng Ngài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hân hoan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Kiếp người lầm than đau đớn, con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luôn mãi tin tưởng cậy trông. Nơi Ngài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đặt hy vọng, đời con tìm được lẽ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sống. Bão lòng bao phen nổi sóng, chỉ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biết mãi ngước trông Thần Nhan, xin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Ngài thương xót thân phận con, một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niềm tín thác con dâng trọn.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dâng lên ngàn câu hát mừng,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chí ái từ nhân vô ngần,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phù trợ cứu thoát đời con xin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câu tri ân. Cho con no thoả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ngày ngày tình Ngài dìu đưa che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chở hạnh phúc muôn đời cùng Ngài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hân hoan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Chúa hằng từ bi thương xót, đại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lượng đối xử với đời con. Trái tim hân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hoan ước nguyện tụng ca tình Ngài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vô biên. Khấu đầu quỳ dâng tha thiết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nguyện sống xứng đáng mối tình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thiêng, Chúa luôn tuôn đổ bao ngày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tháng, trọn đời con cảm mến vô vàn.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CÂU CA CẢM MẾN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dâng lên ngàn câu hát mừng,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chí ái từ nhân vô ngần,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phù trợ cứu thoát đời con xin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câu tri ân. Cho con no thoả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ngày ngày tình Ngài dìu đưa che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chở hạnh phúc muôn đời cùng Ngài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hân hoan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