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Cất tiếng hòa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hỡi muôn dân. Cất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hòa ca chúc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Vì Người yêu ta không bến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bờ, tình Người yêu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năm bền vững. Hỡi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toàn dân cất tiếng hòa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đá biển sông hãy hát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Cất tiếng hòa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hỡi muôn dân. Cất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hòa ca chúc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Ngày ngày thương yêu chăm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sóc giữ gìn, đại lượng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dung khoan nhân trìu mến.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dẫn dụ ta giữa chốn sầu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thương, Chúa dắt dìu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thoát kiếp buồn vương.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Cất tiếng hòa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hỡi muôn dân. Cất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hòa ca chúc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Mặt trời tung gieo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huy hoàng, vạn vật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tươi trên nương ngập nắng.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Dã thú về đây cất tiếng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ca, suối lá rừng cây hãy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TIẾNG HÒA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Cất tiếng hòa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hỡi muôn dân. Cất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tiếng hòa ca chúc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