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LỜI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Cất lời chúc tụng, ngợi ca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tuyệt diệu. Ngài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nhân. Ngài đã thương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Con làm sao đáp đền tình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Sứ điệp Tin Mừng, con đi gieo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miền. Nguyện đời con nên chứng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LỜI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Con muốn hiểu vì sao Chúa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lại yêu con như thế, đã chịu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treo trên Thánh giá. Để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cứu con khỏi bến mê, bước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vào nẻo đường sự 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LỜI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Cất lời chúc tụng, ngợi ca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tuyệt diệu. Ngài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nhân. Ngài đã thương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Con làm sao đáp đền tình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Sứ điệp Tin Mừng, con đi gieo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miền. Nguyện đời con nên chứng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LỜI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Những tháng ngày lạc trôi,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đắm chìm trong bao tội lỗi,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khiến đời con đây xa Chúa.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đứng trông, chờ ngóng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trở về với tình của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LỜI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Cất lời chúc tụng, ngợi ca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tuyệt diệu. Ngài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nhân. Ngài đã thương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Con làm sao đáp đền tình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Sứ điệp Tin Mừng, con đi gieo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miền. Nguyện đời con nên chứng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LỜI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Ôi tiếng gọi tình yêu,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gọi con đi theo Chúa, để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đời con nên của lễ. Hồn xác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con, nguyện hiến dâng, sống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trọn mối tình huyền siêu.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CẤT LỜI CHÚC TỤNG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Cất lời chúc tụng, ngợi ca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tuyệt diệu. Ngài là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nhân. Ngài đã thương cứu độ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con. Con làm sao đáp đền tình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Sứ điệp Tin Mừng, con đi gieo khắp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miền. Nguyện đời con nên chứng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Hữu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