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CAO CUNG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Cao cung lên khúc nhạc Thiên Thần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Hoà trong làn gió nhè nhẹ vấn vương. Ôi linh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thiêng lắng nghe thoang thoảng cung đàn.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Một đêm khuya vang vẳng trong tuyết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sương. Đàn ơi! Cứ rung những điệu réo rắt.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Hát khen Con Một Chúa Trời rày sinh xuống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cõi đời. Hỡi người dương thế lặng nghe cung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đàn. Mau tìm cho tới thờ kính Vua giáng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CAO CUNG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Thôi hỡi trần gian im tiếng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đi mà cung kính! Chúa Con sinh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ra trên nắm cỏ máng lừa. Tuy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là Vua muôn nước suy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phục tôn kính. Chúa bởi cõi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trời sinh xuống trần đêm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CAO CUNG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Cao cung lên khúc nhạc Thiên Thần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Hoà trong làn gió nhè nhẹ vấn vương. Ôi linh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thiêng lắng nghe thoang thoảng cung đàn.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Một đêm khuya vang vẳng trong tuyết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sương. Đàn ơi! Cứ rung những điệu réo rắt.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Hát khen Con Một Chúa Trời rày sinh xuống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cõi đời. Hỡi người dương thế lặng nghe cung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đàn. Mau tìm cho tới thờ kính Vua giáng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CAO CUNG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Thôi hỡi trần gian bao tuyết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sương cùng gió rét. Cớ sao nỡ làm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cho Chúa lạnh quá chừng? Ôi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Đấng Toàn Năng xưa quá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tha thiết. Xuống chịu khổ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hèn trong tuyết ngàn dặm sương.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CAO CUNG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Cao cung lên khúc nhạc Thiên Thần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Hoà trong làn gió nhè nhẹ vấn vương. Ôi linh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thiêng lắng nghe thoang thoảng cung đàn.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Một đêm khuya vang vẳng trong tuyết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sương. Đàn ơi! Cứ rung những điệu réo rắt.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Hát khen Con Một Chúa Trời rày sinh xuống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cõi đời. Hỡi người dương thế lặng nghe cung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đàn. Mau tìm cho tới thờ kính Vua giáng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CAO CUNG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Thôi hỡi hồn tôi ghi nhớ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lòng sâu thẳm: Chúa sinh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đêm nay nên bé nhỏ khó hèn.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Tôi quyết từ nay yêu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tình đằm thắm. Muốn để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đền bù những thói đời bạc đen.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CAO CUNG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Cao cung lên khúc nhạc Thiên Thần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Hoà trong làn gió nhè nhẹ vấn vương. Ôi linh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thiêng lắng nghe thoang thoảng cung đàn.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Một đêm khuya vang vẳng trong tuyết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sương. Đàn ơi! Cứ rung những điệu réo rắt.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Hát khen Con Một Chúa Trời rày sinh xuống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cõi đời. Hỡi người dương thế lặng nghe cung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đàn. Mau tìm cho tới thờ kính Vua giáng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Đức, 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