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CANVÊ CHIỀU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Mẹ in bóng trên đồi cao,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nghiêng mình xót xa niềm đau.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Thôi giờ mất con còn đâu.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nhìn theo xác con yêu, nằm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Thánh giá tiêu điều, Can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– vê chiều tịch liêu.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CANVÊ CHIỀU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Gạt nước mắt thương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đau rã rời; Mẹ vẫn nói xin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vâng muôn đời. Thương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con người lỗi tội, Mẹ hiệp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thông Cứu chuộc Mẹ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CANVÊ CHIỀU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Mẹ theo Chúa đi ngàn nơi,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phần với bao buồn vui,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sẵn sàng với con mà thôi.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mang ân phúc cho đời, hiệp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thông cứu rỗi muôn người lau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 dòng lệ rơi.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CANVÊ CHIỀU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Gạt nước mắt thương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đau rã rời; Mẹ vẫn nói xin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vâng muôn đời. Thương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con người lỗi tội, Mẹ hiệp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thông Cứu chuộc Mẹ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CANVÊ CHIỀU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Mẹ ơi hãy thương đoàn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ngày sống trên trần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gian; Đau buồn những khi hợp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tan. Mẹ đem ân phúc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Đàng, từ tay Thiên Chúa trao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cho con được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CANVÊ CHIỀU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Gạt nước mắt thương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đau rã rời; Mẹ vẫn nói xin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vâng muôn đời. Thương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con người lỗi tội, Mẹ hiệp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thông Cứu chuộc Mẹ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