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CÀNH THIÊN TUẾ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Tay cầm cành thiên tuế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Các Thánh vào Nước Trời: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Nhận triều thiên vinh quang,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lòng mừng vui tỏa sáng vượt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gian nan tới quê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CÀNH THIÊN TUẾ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Máu Các Thánh Tử Đạo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đổ ra chan hòa mặt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đất: để làm chứng vì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Kitô, và được sống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Đức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CÀNH THIÊN TUẾ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Tay cầm cành thiên tuế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Các Thánh vào Nước Trời: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Nhận triều thiên vinh quang,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lòng mừng vui tỏa sáng vượt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gian nan tới quê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CÀNH THIÊN TUẾ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Chúa củng cố tinh thần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để chúng con vững một niềm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tin: tận tình vác thập giá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đau thương, nhiệt thành đi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truyền bá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CÀNH THIÊN TUẾ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Tay cầm cành thiên tuế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Các Thánh vào Nước Trời: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Nhận triều thiên vinh quang,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lòng mừng vui tỏa sáng vượt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gian nan tới quê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