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Con muốn dâng lên câu cảm tạ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ngàn lời cung chúc. Tình Chúa yêu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lạ lùng thay cao vời khôn ví.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dựng nên con, ban cho xác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thân linh hồn. Hình hài của con,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dệt nên trong dạ mẫu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nhường bao, được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tình của Ngài.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ước xin theo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để trở nên chứng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Theo bước Chúa đi, con muốn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chọn đường tình Thập giá. Dù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chông gai, ngàn hiểm nguy giăng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muôn lối. Một đời hy sinh,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dấn thân quên mình,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hy tế Ngài chịu chết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Thập giá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nhường bao, được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tình của Ngài.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ước xin theo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để trở nên chứng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Đi khắp muôn phương con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hiệp thông bác ái. Dọi sáng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và truyền rao Tin Mừng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Phục vụ tha nhân, quan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ai khốn cùng. Trọn đời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ca, tình thương Chúa chan hòa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Thật hạnh phúc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nhường bao, được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tình của Ngài.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ước xin theo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để trở nên chứng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