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Đến muôn đời con cảm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Chúa. Đến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Danh Chúa (đến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đời) muôn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vang tình yêu Chúa, và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con nhớ công ơn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Vì tình yêu bao la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nâng đỡ con như phượng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hoàng tung đôi cánh.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dắt dìu con đi trong 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sáng Ngài hạnh phúc nào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Đến muôn đời con cảm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Chúa. Đến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Danh Chúa (đến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đời) muôn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vang tình yêu Chúa, và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con nhớ công ơn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Vì tay Chúa công minh luôn gìn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khỏi ác thù. Và lạy Chúa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xin giơ tay luôn bênh đỡ.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con yên hàn vui sống trên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trần. Nguyện mến yêu thành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ngày hưởng thiên đàng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Đến muôn đời con cảm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Chúa. Đến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Danh Chúa (đến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đời) muôn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vang tình yêu Chúa, và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con nhớ công ơn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Vì tình yêu bao la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gìn giữ con qua bao hiểm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nguy con vui sướng. Đôi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mắt lệ yêu thương con hiến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dâng Ngài êm ái nào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Đến muôn đời con cảm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Chúa. Đến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Danh Chúa (đến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đời) muôn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vang tình yêu Chúa, và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con nhớ công ơn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Tình yêu Chúa khoan dung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lượng thứ bao lỗi lầm. Ngài đã đoái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nhìn trên tôi tớ bao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tháng. Lòng mến yêu chân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Chúa trót tâm tình.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trong niềm tin mong đền đáp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tình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Đến muôn đời con cảm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Chúa. Đến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Danh Chúa (đến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đời) muôn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vang tình yêu Chúa, và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con nhớ công ơn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5. Dù đời con thương đau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sống bên Chúa luôn con cậy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trông nơi Danh Chúa.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đoái nhìn xem con trong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lúc vui buồn, an ủi nào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CẢM TẠ ƠN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Đến muôn đời con cảm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Chúa. Đến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Danh Chúa (đến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đời) muôn muôn đời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vang tình yêu Chúa, và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con nhớ công ơn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Đàm Ninh Hoa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