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CẢM TẠ MẸ LA VANG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Cảm tạ Mẹ Maria đoái thương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đoàn con tội tình Khấn cầu Mẹ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luôn bao dung, lệ vui khóe mắt rưng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rưng Chở che đời vượt qua bến mê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Chuyển ơn trời dắt con đi về Mẹ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nhân lành ban phúc khắp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CẢM TẠ MẸ LA VANG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Muôn bước chân (Đều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nhịp chân) tiến về Cung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Thánh LA VANG (Cung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LA VANG) Muôn tiếng tung hô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(Ngàn lời ca) ngợi khen Nữ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Vương Hòa Bình.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CẢM TẠ MẸ LA VANG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2. Cúi lạy Mẹ Maria có nghe lời con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khẩn cầu Thế trần giờ đang trông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mong chờ mong Ân thánh tuôn tràn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Lá vằng còn ghi tích xưa Những ân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tình nói sao cho vừa Mẹ nhân lành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thương đến chúng sinh.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CẢM TẠ MẸ LA VANG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Muôn bước chân (Đều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nhịp chân) tiến về Cung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Thánh LA VANG (Cung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LA VANG) Muôn tiếng tung hô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(Ngàn lời ca) ngợi khen Nữ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Vương Hòa Bình.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