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CẢM TẠ HỒNG 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1. Cảm tạ hồng ân Chúa ban luôn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mãi dư tràn. Cảm tạ hồng ân chứa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chan cho người dương gian. Ơn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phước dư đầy thỏa long mong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ngóng khôn nguôi. Phúc lộc ngàn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nơi xin cám ơn tình Chúa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CẢM TẠ HỒNG 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Hãy cất lời tụng ca ngợi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khen Danh Chúa cao vời,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con người trần gian.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Ban ơn phúc cho đời đổi thay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thế giới tuyệt vời. Tâm thành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xin cám ơn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CẢM TẠ HỒNG 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2. Này người người ơi! Hãy mau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biến đổi cuộc đời. Trở về cùng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Cha dấu yêu luôn đợi chờ Xa bước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hoang đàng không màng phú quý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vinh hoa. Giũ bụi trần gian vui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sống trong tình Chúa hải hà.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CẢM TẠ HỒNG 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Hãy cất lời tụng ca ngợi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khen Danh Chúa cao vời,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con người trần gian.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Ban ơn phúc cho đời đổi thay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thế giới tuyệt vời. Tâm thành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xin cám ơn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CẢM TẠ HỒNG 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3. Lòng thành tạ ơn thánh ân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Chúa đổ chan hòa. Cùng ngàn lời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ca cám ơn phúc lộc bao la Hoa lá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reo cười từng bừng trong nắng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xuân tươi. Biết bao Hồng Ân cho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thế nhân Tình Chúa vô vàn.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CẢM TẠ HỒNG 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Hãy cất lời tụng ca ngợi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khen Danh Chúa cao vời,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con người trần gian.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Ban ơn phúc cho đời đổi thay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thế giới tuyệt vời. Tâm thành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xin cám ơn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