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MẾN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biết lấy gì cảm mến,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biết lấy gì cảm mến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hồng ân. Một triều hồng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ân chan chứa Chúa nhuần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thấm cả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MẾN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Từ trong lòng thân mẫu. Chúa nắn con nên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hình nên dạng. Âu yếm dẫn con vào đời và mời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gọi nhập dân thánh Chúa. Chọn con làm nhân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chứng thánh hiến con trong Thần Linh Ngài.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Thành muối mặn nồng ướp đời và thành 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sáng dọi khắp nơi.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Nên con biết lấy gì cảm mến, con biết lấy gì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cảm mến hồng ân. Một triều hồng ân chan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chứa Chúa nhuần thấm cả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MẾN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2. Lần qua từng giây phút. Lúc sướng vui khi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nặng u sầu. Theo mỗi tiếng con khẩn cầu Ngài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hằng đổ tràn muôn ân phúc. Hồn con Ngài canh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giữ giống chính con ngươi ở mắt Ngài. Dìu dắt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bảo toàn sớm chiều tình Ngài thắp sáng niềm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mến tin.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Nên con biết lấy gì cảm mến, con biết lấy gì cảm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mến hồng ân. Trọn một vầng tim son sắt, nguyện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yêu Chúa trọn đời. (mà cảm mến hồng ân).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