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Phận người chênh vênh vì luôn bị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cám dỗ, cám dỗ bên ngoài và cám dỗ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bên trong, cám dỗ nguy nan vì quy về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chính mình. Dù nhiều phong ba nhưng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phận người cao cả dù nhiều xấu xa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nhưng có thể vượt qua bằng khôn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ngoan lựa chọn để sống cách tự do.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Như Chúa Giêsu đã vượt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chính mình, vượt qua mọi cám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dỗ, vượt trên mọi thách đố. Xin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chúng con lòng hăng say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vươn tới biết chọn Chúa mọi nơi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sống luôn đẹp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Cuộc đời bon chen tạo nên nhiều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cám dỗ, cám dỗ bạc tiền và cám dỗ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kiêu căng, cám dỗ danh vọng chạy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theo đời sống này. Cuộc đời mau qua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có gì là bền vững chỉ còn hiến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 biết sống vì nhau là không phải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nhạt màu hạnh phúc mãi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Như Chúa Giêsu đã vượt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chính mình, vượt qua mọi cám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dỗ, vượt trên mọi thách đố. Xin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chúng con lòng hăng say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vươn tới biết chọn Chúa mọi nơi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sống luôn đẹp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Một lòng tin yêu và trông cậy vào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hãy biết quên mình và sống rất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khiêm nhu, hãy biết cẩn trọng dựa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theo Lời Chúa dạy, đừng tìm hư danh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nhưng thật lòng xa lánh, đừng để thú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vui lôi kéo cõi lòng ta nguồn an vui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thật sự chỉ có Chúa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Như Chúa Giêsu đã vượt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chính mình, vượt qua mọi cám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dỗ, vượt trên mọi thách đố. Xin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chúng con lòng hăng say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vươn tới biết chọn Chúa mọi nơi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sống luôn đẹp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