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Cám dỗ nào cũng khiến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lòng khép kín, luôn nghĩ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mình và sống cho mình không muốn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hy sinh. Cám dỗ yên lặng vì sợ liên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can, cám dỗ thỏa hiệp để sống yên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thân, cám dỗ lợi danh để sống no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Như hoa sen trong đầm lầy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Chúa giữ tâm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được thanh khiết, luôn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nguyên vẹn. Xin nâng con lên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qua những thèm muốn chiếm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đoạt để trong yêu thương con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tự hiến.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Cám dỗ nào cũng khiến cho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dễ dàng xa Chúa, xa cách anh em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và sống chai lì không muốn cho đi.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Cám dỗ so bì vì sợ khinh khi, cám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dỗ giả hình mong tiếng ca khen,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cám dỗ hờn ghen và sống thấp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Như hoa sen trong đầm lầy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Chúa giữ tâm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được thanh khiết, luôn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nguyên vẹn. Xin nâng con lên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qua những thèm muốn chiếm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đoạt để trong yêu thương con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tự hiến.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Cám dỗ nào cũng khiến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còn yêu mến theo thánh 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không muốn đón nhận thập giá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vai. Cám dỗ thống trị để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vênh vang, cám dỗ hoang đàng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thênh thang, cám dỗ cầu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sống hưởng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CÁM DỖ NÀO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Như hoa sen trong đầm lầy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Chúa giữ tâm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được thanh khiết, luôn được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nguyên vẹn. Xin nâng con lên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qua những thèm muốn chiếm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đoạt để trong yêu thương con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tự hiến.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