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Các trẻ Do Thái cầm nhành cây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Ô-liu đi đón Chúa và tung hô rằng: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Hoan hô Con Vua Đa-vít, hoan hô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Vua Đa-vít. Chúc tụng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nhân danh Chúa mà đến. Chúc tụng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Muôn dân hỡi hãy vỗ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tưng bừng, hãy reo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vang lừng.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là Đấng tối cao khả úy,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Vua chí tôn muôn đời thống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Các trẻ Do Thái cầm nhành cây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Ô-liu đi đón Chúa và tung hô rằng: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Hoan hô Con Vua Đa-vít, hoan hô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Vua Đa-vít. Chúc tụng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nhân danh Chúa mà đến. Chúc tụng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Người bắt hết các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phục quyền, chúng ta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cai quản lâu bền. Người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rỡ giống nòi Gia-cóp.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thương chúng ta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chọn cơ nghiệp.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Các trẻ Do Thái cầm nhành cây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Ô-liu đi đón Chúa và tung hô rằng: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Hoan hô Con Vua Đa-vít, hoan hô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Vua Đa-vít. Chúc tụng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nhân danh Chúa mà đến. Chúc tụng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Người ngự lên giữa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reo tưng bừng, giữa tiếng kèn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 rã vang lừng. Hợp lời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người phấn khởi,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ca véo von ca tụng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Các trẻ Do Thái cầm nhành cây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Ô-liu đi đón Chúa và tung hô rằng: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Hoan hô Con Vua Đa-vít, hoan hô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Vua Đa-vít. Chúc tụng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nhân danh Chúa mà đến. Chúc tụng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