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CÁC TRẺ DO THÁI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ĐK: Các trẻ Do Thái cầm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cành Ô liu đón Chúa. Hớn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hở reo vang hoan hô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trên các tầng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Ngọc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CÁC TRẺ DO THÁI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Các trẻ Do Thái lấy áo trải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xuống đường, tâm hồn hoan hỉ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miệng trào câu ca. Hoan hô!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Hoan hô Con Vua Đa-vít.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Chúc tụng Đấng nhân danh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mà đến.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Ngọc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CÁC TRẺ DO THÁI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ĐK: Các trẻ Do Thái cầm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cành Ô liu đón Chúa. Hớn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hở reo vang hoan hô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trên các tầng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Ngọc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CÁC TRẺ DO THÁI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Chúc tụng Thiên Chúa đã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đến thống trị, cất giọng reo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hò mừng Vua uy linh. Hoan hô!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Hoan hô Con Vua Đa-vít.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Chúc tụng Đấng nhân danh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mà đến.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Ngọc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CÁC TRẺ DO THÁI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ĐK: Các trẻ Do Thái cầm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cành Ô liu đón Chúa. Hớn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hở reo vang hoan hô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trên các tầng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Ngọc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CÁC TRẺ DO THÁI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Chúa thật cao cả đáng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kính và tốt lành, thống trị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muôn loài quyền năng vô song.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Hoan hô! Hoan hô Con Vua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Đa-vít. Chúc tụng Đấng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nhân danh Chúa mà đến.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Ngọc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CÁC TRẺ DO THÁI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ĐK: Các trẻ Do Thái cầm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cành Ô liu đón Chúa. Hớn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hở reo vang hoan hô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trên các tầng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Ngọc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CÁC TRẺ DO THÁI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4. Muôn ngàn dân hỡi hãy đến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thờ kính Ngài, Chúa thực gia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nghiệp và nguồn yêu thương.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Hoan hô! Hoan hô Con Vua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Đa-vít. Chúc tụng Đấng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nhân danh Chúa mà đến.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Ngọc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CÁC TRẺ DO THÁI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ĐK: Các trẻ Do Thái cầm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cành Ô liu đón Chúa. Hớn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hở reo vang hoan hô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trên các tầng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Ngọc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CÁC TRẺ DO THÁI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5. Muôn ngàn dân hỡi hãy hát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mừng dân Ngài, Chúa là sức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mạnh là Vua muôn vua. Hoan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hô! Hoan hô Con Vua Đa-vít.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Chúc tụng Đấng nhân danh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mà đến.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Ngọc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CÁC TRẺ DO THÁI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ĐK: Các trẻ Do Thái cầm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cành Ô liu đón Chúa. Hớn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hở reo vang hoan hô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trên các tầng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Ngọc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