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TRẺ DO THÁI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(Các trẻ Do Thái) Các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trẻ Do Thái trải áo trên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đường và chúc tựng rằng: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Hoan hô! Hoan hô con Vua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Đa-vít. Chúc tụng Đấng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nhân danh Chúa mà đến.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TRẺ DO THÁI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Vỗ tay đi nào muôn dân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hỡi. Chúc tụng Thiên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hãy hò reo. Mừng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chí tôn thống lãnh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ngàn hùng binh.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TRẺ DO THÁI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(Các trẻ Do Thái) Các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trẻ Do Thái trải áo trên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đường và chúc tựng rằng: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Hoan hô! Hoan hô con Vua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Đa-vít. Chúc tụng Đấng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nhân danh Chúa mà đến.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TRẺ DO THÁI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Chúa ban lệnh truyền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muôn nước. Đến thờ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lạy Chúa hãy phục bái.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 đã đánh tan kẻ thù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nhà Gia-cóp.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TRẺ DO THÁI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(Các trẻ Do Thái) Các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trẻ Do Thái trải áo trên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đường và chúc tựng rằng: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Hoan hô! Hoan hô con Vua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Đa-vít. Chúc tụng Đấng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nhân danh Chúa mà đến.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TRẺ DO THÁI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Chúa trên lưng lừa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thật ung Hát mừng Danh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trỗi đàn lên. Nào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khắp thế nhân chúc khen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 đã đến.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TRẺ DO THÁI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(Các trẻ Do Thái) Các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trẻ Do Thái trải áo trên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đường và chúc tựng rằng: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Hoan hô! Hoan hô con Vua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Đa-vít. Chúc tụng Đấng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nhân danh Chúa mà đến.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