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TỔNG LÃNH THIÊN THẦN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Chúa biểu lộ sức hạnh hào hùng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qua Thánh Thiên Thần Mi-ca-e.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soi rạng hào quang khôn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ngoan qua Thánh Thiên Thần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Ra-pha-el. Chúa nói lên ý định của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qua Thánh Thiên Thần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Ga-bri-el.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TỔNG LÃNH THIÊN THẦN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1. Chúng con hợp với cả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Thiên đình cùng ngợi mừng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Chúa các đạo binh. Vì vương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quyền, uy lực và vinh quang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là của Chúa đến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TỔNG LÃNH THIÊN THẦN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Chúa biểu lộ sức hạnh hào hùng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qua Thánh Thiên Thần Mi-ca-e.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soi rạng hào quang khôn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ngoan qua Thánh Thiên Thần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Ra-pha-el. Chúa nói lên ý định của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qua Thánh Thiên Thần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Ga-bri-el.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TỔNG LÃNH THIÊN THẦN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2. Chúng con nguyện theo các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Thiên thần hằng phụng sự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Chúa các đạo binh. Vì vương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quyền, uy lực và vinh quang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là của Chúa đến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TỔNG LÃNH THIÊN THẦN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Chúa biểu lộ sức hạnh hào hùng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qua Thánh Thiên Thần Mi-ca-e.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soi rạng hào quang khôn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ngoan qua Thánh Thiên Thần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Ra-pha-el. Chúa nói lên ý định của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qua Thánh Thiên Thần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Ga-bri-el.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TỔNG LÃNH THIÊN THẦN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3. Chúng con chờ mong sống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muôn đời cùng triều thần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Chúa các đạo binh. Vì vương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quyền, uy lực và vinh quang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là của Chúa đến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TỔNG LÃNH THIÊN THẦN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Chúa biểu lộ sức hạnh hào hùng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qua Thánh Thiên Thần Mi-ca-e.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soi rạng hào quang khôn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ngoan qua Thánh Thiên Thần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Ra-pha-el. Chúa nói lên ý định của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qua Thánh Thiên Thần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Ga-bri-el.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TỔNG LÃNH THIÊN THẦN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4. Chúng con nguyện xin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Chúa dắt dìu vượt đường đời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tiến đến trời cao. Vì vương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quyền, uy lực và vinh quang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là của Chúa đến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TỔNG LÃNH THIÊN THẦN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Chúa biểu lộ sức hạnh hào hùng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qua Thánh Thiên Thần Mi-ca-e.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soi rạng hào quang khôn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ngoan qua Thánh Thiên Thần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Ra-pha-el. Chúa nói lên ý định của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qua Thánh Thiên Thần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Ga-bri-el.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