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THÁNH TỬ ĐẠO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ĐK: Nào cùng hoan chúc các Thánh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Tử Đạo anh hùng. Nào cùng nhau cất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tiếng hát khải hoàn lừng vang. Vinh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hoa không màng gian nguy không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hàng hiển hách chiến thắng vẻ vang.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Huân công rỡ ràng nay trên Thiên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Đàng hưởng phúc Chúa dư ban tràn.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THÁNH TỬ ĐẠO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Dù đời ghét ghen oán thù, dù ngàn khó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nguy rắc gieo đường đi. Không kêu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trách thở than, luôn thơ thới bình an,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lòng vui hướng lên trời cao. Vì tình mến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Vua trên trời, nhìn đời sướng vui cũng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luôn phù hoa. Nên kiên nhẫn bền tâm, đi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theo Chúa thảnh thơi, dù máu tuôn hay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đầu rơi.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THÁNH TỬ ĐẠO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ĐK: Nào cùng hoan chúc các Thánh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Tử Đạo anh hùng. Nào cùng nhau cất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tiếng hát khải hoàn lừng vang. Vinh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hoa không màng gian nguy không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hàng hiển hách chiến thắng vẻ vang.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Huân công rỡ ràng nay trên Thiên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Đàng hưởng phúc Chúa dư ban tràn.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THÁNH TỬ ĐẠO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Ngàn lời nói sao cho vừa, rạng ngời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ánh quang Chúa nay tặng ban. Thân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mang áo bào son, mang thêm mũ triều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thiên, lòng yêu Chúa muôn đời liên.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Nguyện cầu Chúa thương nhân trần,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rộng lượng thứ tha lỗi tội thần dân. Xin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ban phúc bình an, qua gian khó đời nay,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hưởng phúc vinh nơi đời sau.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THÁNH TỬ ĐẠO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ĐK: Nào cùng hoan chúc các Thánh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Tử Đạo anh hùng. Nào cùng nhau cất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tiếng hát khải hoàn lừng vang. Vinh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hoa không màng gian nguy không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hàng hiển hách chiến thắng vẻ vang.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Huân công rỡ ràng nay trên Thiên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Đàng hưởng phúc Chúa dư ban tràn.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