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Là ánh sáng,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sáng. Là ánh sáng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 ánh sáng.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thế gian,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thế gian. Là ánh sáng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Xin cho con luôn mở ra với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Chúa, để nên đồng hình đồng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dạng với Ngài. Xin cho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biết mở ra với đồng loại, để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cảm thông mến yêu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Là ánh sáng,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sáng. Là ánh sáng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 ánh sáng.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thế gian,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thế gian. Là ánh sáng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Cho con nên như vì sao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tươi sáng sáng lên làm tỏ hiện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Chúa ban. Cho con luôn giữ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mãi rạng ngời,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nơi thắp lên nụ cười.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Là ánh sáng,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sáng. Là ánh sáng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 ánh sáng.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thế gian,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thế gian. Là ánh sáng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Cho con nên như thành xây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núi, giúp con thành ngọn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đèn được thắp cao, cho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thấy đèn soi, thấy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mà nhận ra Chúa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Là ánh sáng,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sáng. Là ánh sáng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 ánh sáng.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thế gian,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thế gian. Là ánh sáng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Qua đêm đen, nên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sự sáng, chúng con hiệp hành,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thuận hòa, mến yêu, xin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khúc vịnh ca hết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tình, cùng tạ ơn Chúa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Là ánh sáng,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sáng. Là ánh sáng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 ánh sáng.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thế gian,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thế gian. Là ánh sáng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Xin yêu thương luôn tỏa lan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 khắp nơi người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hành lên đường luôn hăng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say những thừa sai đi vào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tình yêu chứa chan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CON LÀ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Là ánh sáng,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sáng. Là ánh sáng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là ánh sáng. Các con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sáng thế gian,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thế gian. Là ánh sáng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Ủy Ban Thánh Nhạc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