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HÃY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Này Ta sai các con hãy đi, hãy ra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đi rao giảng Tin Mừng, rao giảng Tin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Mừng cho mọi người trên khắp thế gian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(đi loan truyền nguồn bình an). Này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Ta sai các con hãy đi, hãy ra đi chớ sợ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lo gì. Vì Ta sẽ ở cùng các con cho tới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tận thế (mọi ngày cho tới tận thế).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HÃY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Ta sai anh em đi khắp nơi đến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với muôn người. Dạy cho muôn dân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tuân giữ luôn điều Ta đã truyền.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Ai nghe và chịu phép Rửa Tội thì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được cứu rỗi. Nhờ tin danh Cha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và tin Ta với Chúa Thánh Thần.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HÃY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Này Ta sai các con hãy đi, hãy ra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đi rao giảng Tin Mừng, rao giảng Tin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Mừng cho mọi người trên khắp thế gian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(đi loan truyền nguồn bình an). Này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Ta sai các con hãy đi, hãy ra đi chớ sợ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lo gì. Vì Ta sẽ ở cùng các con cho tới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tận thế (mọi ngày cho tới tận thế).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HÃY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Ta sai anh em đi khắp nơi nói với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muôn người. “Lời tiên tri xưa đã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chép ra rằng Đấng Cứu Đời, sẽ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chết nhục hình sau Phục Sinh vào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cuộc sống mới. Để cho muôn dân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từ muôn nơi lãnh phúc Nước Trời”.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HÃY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Này Ta sai các con hãy đi, hãy ra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đi rao giảng Tin Mừng, rao giảng Tin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Mừng cho mọi người trên khắp thế gian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(đi loan truyền nguồn bình an). Này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Ta sai các con hãy đi, hãy ra đi chớ sợ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lo gì. Vì Ta sẽ ở cùng các con cho tới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tận thế (mọi ngày cho tới tận thế).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HÃY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3. Ta sai anh em đi khắp nơi loan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báo Nước Trời. Quyền năng nơi Cha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đã phó trao và Ta lãnh vào, luôn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ban tuôn trào trên người nào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truyền dạy chân lý. Để trong gian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nguy còn ra đi không hãi lo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HÃY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Này Ta sai các con hãy đi, hãy ra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đi rao giảng Tin Mừng, rao giảng Tin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Mừng cho mọi người trên khắp thế gian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(đi loan truyền nguồn bình an). Này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Ta sai các con hãy đi, hãy ra đi chớ sợ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lo gì. Vì Ta sẽ ở cùng các con cho tới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tận thế (mọi ngày cho tới tận thế).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