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TỤNG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Chim muông đang reo ca trên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cành cho ngày tới. Ánh nắng mới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đã về tỏa lan trên ngàn nơi. Muôn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hoa đang rộn ràng khoe sắc thắm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muôn nơi. Vạn vật đồng ca chúc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Danh Chúa khắp trên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TỤNG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Cùng nhau hãy hát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ơi! Tình yêu Chúa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cao vời. Nào cùng nhau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hiệp lời hoan chúc. Cất cao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ngợi tình Chúa sáng tươi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TỤNG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Vang lên muôn câu ca giữa đời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trong ngày mới. Chúa cất tiếng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gọi mời chúng ta mở lòng ra. Với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tiếng hát ca ngợi tình yêu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khôn vơi. Ngàn đời lòng thương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xót của Chúa vẫn luôn tràn lan.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TỤNG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Cùng nhau hãy hát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ơi! Tình yêu Chúa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cao vời. Nào cùng nhau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hiệp lời hoan chúc. Cất cao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ngợi tình Chúa sáng tươi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