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TÌNH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Con biết lấy gì để tri ân tình Chúa,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thương chọn con để sống sống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riêng Ngài. Và tình thương đó dắt dìu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qua ngàn gian khó sướng khổ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buồn đời con yêu Chúa chẳng phai. Trọn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hiến dâng khối tình, tình con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trở thành khúc ca chúc tụng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mãi.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TÌNH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dâng lời cảm tạ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Thiên Chúa bao la.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trót đời, trọn niềm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hoan ca. Chúa đã đoái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gìn cho con sống trong nghĩa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tình, xin cho con được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trọn dâng Chúa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TÌNH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Con biết lấy gì để tri ân tình Chúa,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thương gọi con để sống hiến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đời. Dù đời con có đáng gì đâu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phần bất xứng Chúa chẳng chê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chọn con nghĩa thiết tâm giao. Này đây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ơi, con nguyện đền đáp ơn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nguyện lòng chẳng phai khối tình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TÌNH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dâng lời cảm tạ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Thiên Chúa bao la.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trót đời, trọn niềm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hoan ca. Chúa đã đoái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gìn cho con sống trong nghĩa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tình, xin cho con được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trọn dâng Chúa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TÌNH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Con biết lấy gì để tri tình Chúa, cả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con chọn Chúa lẽ sống cho đời.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Đồng hành cùng con qua nổi trôi dãi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dầu năm tháng, thắm thiết vô vàn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của Chúa trao ban. Đẹp thay chứng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 Tin Mừng đời con mỗi ngày, lặng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thầm dấn thân Nước Trời tươi nở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TÌNH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dâng lời cảm tạ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Thiên Chúa bao la.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trót đời, trọn niềm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hoan ca. Chúa đã đoái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gìn cho con sống trong nghĩa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tình, xin cho con được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trọn dâng Chúa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