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TIẾP LIÊN LỄ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Nào tín hữu hãy ca mừng hỷ hoan, Đức Kitô Chiên lễ Vượt Qua, Chiên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Con máu đổ chan hòa cứu bầy chiên lạc chúng ta về đoàn. Đức Kitô hoàn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toàn vô tội, đã đứng ra môi giới giao hòa tội nhân cùng với Chúa Cha, từ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đây sum họp một nhà Cha Con. Sinh mệnh cùng tử vong ác chiến, cuộc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giao tranh khai diễn diệu kỳ, Chúa sự sống đã chết đi giờ đây hằng sống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trị vì oai linh. Hỡi Maria xin hãy thuật lại trên đường đi cô đã thấy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gì? Thấy mồ trống của Đức Kitô phục sinh vinh hiển thiên thu khải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hoàn. Thấy sứ thần nhân chứng hiển hiện. Y phục và khăn liệm xếp rời.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Giêsu hy vọng của tôi, sẽ đón các Ngài nơi xứ Ga-li-lê. Chúng tôi vững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niềm tin sắt đá. Đức Kitô thật đã phục sinh. Lạy Vua chiến thắng hiển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vinh, xin dủ tình thương xót chúng con. Tung hô Tin Mừng: Alleluia,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Alleluia. Đức Kitô đã chịu hiến tế làm Chiên lễ Vượt Qua của chúng ta.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Nào ta hãy hỷ hoan trong Chúa mà ăn mừng đại lễ.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